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1" r:id="rId73"/>
    <p:sldId id="332" r:id="rId74"/>
    <p:sldId id="333" r:id="rId75"/>
    <p:sldId id="334" r:id="rId76"/>
    <p:sldId id="337" r:id="rId77"/>
    <p:sldId id="338" r:id="rId78"/>
    <p:sldId id="339" r:id="rId79"/>
    <p:sldId id="335" r:id="rId80"/>
    <p:sldId id="336" r:id="rId81"/>
    <p:sldId id="340" r:id="rId82"/>
    <p:sldId id="341" r:id="rId83"/>
    <p:sldId id="342" r:id="rId84"/>
    <p:sldId id="343" r:id="rId85"/>
    <p:sldId id="344" r:id="rId86"/>
    <p:sldId id="345" r:id="rId87"/>
    <p:sldId id="350" r:id="rId88"/>
    <p:sldId id="346" r:id="rId89"/>
    <p:sldId id="347" r:id="rId90"/>
    <p:sldId id="348" r:id="rId91"/>
    <p:sldId id="356" r:id="rId92"/>
    <p:sldId id="351" r:id="rId93"/>
    <p:sldId id="352" r:id="rId94"/>
    <p:sldId id="353" r:id="rId95"/>
    <p:sldId id="354" r:id="rId96"/>
    <p:sldId id="355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13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691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318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33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463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8650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282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5993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733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635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197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1E7A2-C80C-44B1-A782-A56AE6EC46CA}" type="datetimeFigureOut">
              <a:rPr lang="en-US" smtClean="0"/>
              <a:pPr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611C-52D1-42C2-B562-4A6382D191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6991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Floyd’s Algorithm</a:t>
            </a:r>
            <a:br>
              <a:rPr lang="en-US" dirty="0" smtClean="0"/>
            </a:br>
            <a:r>
              <a:rPr lang="en-US" dirty="0" smtClean="0"/>
              <a:t>all pairs Shortest Path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772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create tables D,S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181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077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063" y="1004888"/>
            <a:ext cx="890587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549660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775" y="909638"/>
            <a:ext cx="893445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857990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825" y="1014413"/>
            <a:ext cx="88963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41733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538" y="304800"/>
            <a:ext cx="892492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3168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915400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516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457201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4277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797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399" y="381001"/>
            <a:ext cx="8915401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2976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991599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3779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609600"/>
            <a:ext cx="89916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264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8991599" cy="52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8585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76200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9095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685800"/>
            <a:ext cx="8915400" cy="563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441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Floyd’s Algorithm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Is for computing </a:t>
            </a:r>
            <a:r>
              <a:rPr lang="en-US" sz="3600" u="sng" dirty="0" smtClean="0"/>
              <a:t>shortest path between every pair of vertices </a:t>
            </a:r>
            <a:r>
              <a:rPr lang="en-US" sz="3600" dirty="0" smtClean="0"/>
              <a:t>of a graph.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It works for both weighted and un-weighted graphs.</a:t>
            </a:r>
          </a:p>
          <a:p>
            <a:r>
              <a:rPr lang="en-US" sz="3600" dirty="0" smtClean="0"/>
              <a:t>Time complexity is </a:t>
            </a:r>
            <a:r>
              <a:rPr lang="en-US" sz="3600" dirty="0" smtClean="0">
                <a:solidFill>
                  <a:srgbClr val="FF0000"/>
                </a:solidFill>
              </a:rPr>
              <a:t>O(n</a:t>
            </a:r>
            <a:r>
              <a:rPr lang="en-US" sz="3600" baseline="30000" dirty="0" smtClean="0">
                <a:solidFill>
                  <a:srgbClr val="FF0000"/>
                </a:solidFill>
              </a:rPr>
              <a:t>3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  <a:r>
              <a:rPr lang="en-US" sz="3600" dirty="0" smtClean="0"/>
              <a:t>; n is number of vertices</a:t>
            </a:r>
          </a:p>
          <a:p>
            <a:pPr marL="0" indent="0">
              <a:buNone/>
            </a:pPr>
            <a:endParaRPr lang="en-US" altLang="en-US" sz="36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00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8915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431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6868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90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8534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9701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7630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478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686799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739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839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34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225" y="609601"/>
            <a:ext cx="85915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1738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2133600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We will fill table </a:t>
            </a:r>
            <a:r>
              <a:rPr lang="en-US" sz="4800" dirty="0" smtClean="0">
                <a:solidFill>
                  <a:srgbClr val="FF0000"/>
                </a:solidFill>
              </a:rPr>
              <a:t>D</a:t>
            </a:r>
            <a:r>
              <a:rPr lang="en-US" sz="4800" baseline="-25000" dirty="0" smtClean="0">
                <a:solidFill>
                  <a:srgbClr val="FF0000"/>
                </a:solidFill>
              </a:rPr>
              <a:t>1</a:t>
            </a:r>
            <a:r>
              <a:rPr lang="en-US" sz="4800" dirty="0" smtClean="0"/>
              <a:t> and </a:t>
            </a:r>
            <a:r>
              <a:rPr lang="en-US" sz="4800" dirty="0" smtClean="0">
                <a:solidFill>
                  <a:srgbClr val="FF0000"/>
                </a:solidFill>
              </a:rPr>
              <a:t>S</a:t>
            </a:r>
            <a:r>
              <a:rPr lang="en-US" sz="4800" baseline="-25000" dirty="0" smtClean="0">
                <a:solidFill>
                  <a:srgbClr val="FF0000"/>
                </a:solidFill>
              </a:rPr>
              <a:t>1</a:t>
            </a:r>
            <a:r>
              <a:rPr lang="en-US" sz="4800" dirty="0" smtClean="0"/>
              <a:t> using the values from table </a:t>
            </a:r>
            <a:r>
              <a:rPr lang="en-US" sz="4800" dirty="0" smtClean="0">
                <a:solidFill>
                  <a:srgbClr val="FF0000"/>
                </a:solidFill>
              </a:rPr>
              <a:t>D</a:t>
            </a:r>
            <a:r>
              <a:rPr lang="en-US" sz="4800" baseline="-25000" dirty="0" smtClean="0">
                <a:solidFill>
                  <a:srgbClr val="FF0000"/>
                </a:solidFill>
              </a:rPr>
              <a:t>0</a:t>
            </a:r>
            <a:r>
              <a:rPr lang="en-US" sz="4800" dirty="0" smtClean="0"/>
              <a:t> and </a:t>
            </a:r>
            <a:r>
              <a:rPr lang="en-US" sz="4800" dirty="0" smtClean="0">
                <a:solidFill>
                  <a:srgbClr val="FF0000"/>
                </a:solidFill>
              </a:rPr>
              <a:t>S</a:t>
            </a:r>
            <a:r>
              <a:rPr lang="en-US" sz="4800" baseline="-25000" dirty="0" smtClean="0">
                <a:solidFill>
                  <a:srgbClr val="FF0000"/>
                </a:solidFill>
              </a:rPr>
              <a:t>0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96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1938" y="762000"/>
            <a:ext cx="8620125" cy="556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7005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method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1649"/>
            <a:ext cx="8229600" cy="420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217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solve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3600" dirty="0" smtClean="0"/>
              <a:t>Solution 1 – </a:t>
            </a:r>
            <a:r>
              <a:rPr lang="en-US" altLang="en-US" sz="3600" dirty="0" smtClean="0">
                <a:solidFill>
                  <a:srgbClr val="FF0000"/>
                </a:solidFill>
              </a:rPr>
              <a:t>brute force</a:t>
            </a:r>
          </a:p>
          <a:p>
            <a:pPr lvl="1"/>
            <a:r>
              <a:rPr lang="en-US" altLang="en-US" sz="3600" dirty="0" smtClean="0"/>
              <a:t>Find all possible paths, compute minimum</a:t>
            </a:r>
          </a:p>
          <a:p>
            <a:pPr lvl="1"/>
            <a:r>
              <a:rPr lang="en-US" altLang="en-US" sz="3600" dirty="0" smtClean="0"/>
              <a:t>Efficiency?  </a:t>
            </a:r>
          </a:p>
          <a:p>
            <a:r>
              <a:rPr lang="en-US" altLang="en-US" sz="3600" dirty="0" smtClean="0"/>
              <a:t>Solution 2 – </a:t>
            </a:r>
            <a:r>
              <a:rPr lang="en-US" altLang="en-US" sz="3600" dirty="0" smtClean="0">
                <a:solidFill>
                  <a:srgbClr val="FF0000"/>
                </a:solidFill>
              </a:rPr>
              <a:t>dynamic programming</a:t>
            </a:r>
          </a:p>
          <a:p>
            <a:pPr lvl="1"/>
            <a:r>
              <a:rPr lang="en-US" altLang="en-US" sz="3600" dirty="0" smtClean="0"/>
              <a:t>Algorithm that determines only lengths of shortest paths</a:t>
            </a:r>
          </a:p>
          <a:p>
            <a:pPr lvl="1"/>
            <a:r>
              <a:rPr lang="en-US" altLang="en-US" sz="3600" dirty="0" smtClean="0"/>
              <a:t>Modify to produce shortest paths as well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15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1"/>
            <a:ext cx="8534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147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375" y="762000"/>
            <a:ext cx="84772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1730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763" y="685800"/>
            <a:ext cx="837247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278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8138" y="762000"/>
            <a:ext cx="84677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8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6238" y="685800"/>
            <a:ext cx="8391525" cy="548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9659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8613" y="685800"/>
            <a:ext cx="84867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1887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942975"/>
            <a:ext cx="863441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100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375" y="685800"/>
            <a:ext cx="84772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756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88" y="762001"/>
            <a:ext cx="86582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486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075" y="909638"/>
            <a:ext cx="8705850" cy="533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8524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Graph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" y="1828800"/>
            <a:ext cx="9067800" cy="502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5519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225" y="762000"/>
            <a:ext cx="85915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8133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534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8104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9563" y="762000"/>
            <a:ext cx="8524875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9383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50" y="762000"/>
            <a:ext cx="8572500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8968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8686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42118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2413" y="762000"/>
            <a:ext cx="86391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64232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5344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82764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988" y="762000"/>
            <a:ext cx="8582025" cy="548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70866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850" y="762000"/>
            <a:ext cx="8496300" cy="548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34338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325" y="685800"/>
            <a:ext cx="8515350" cy="548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374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Remove all the loops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66850"/>
            <a:ext cx="81534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231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038" y="685800"/>
            <a:ext cx="85439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66303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850" y="685800"/>
            <a:ext cx="8496300" cy="556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83701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382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95071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225" y="762001"/>
            <a:ext cx="85915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7728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988" y="762000"/>
            <a:ext cx="8582025" cy="548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46960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3855" y="3571875"/>
            <a:ext cx="915785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90714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950" y="1176338"/>
            <a:ext cx="76581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84758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650" y="966788"/>
            <a:ext cx="86487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4133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8613" y="942975"/>
            <a:ext cx="84867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15574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" y="957263"/>
            <a:ext cx="845820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81917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Remove all parallel edges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534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575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375" y="919163"/>
            <a:ext cx="847725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05070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50" y="909638"/>
            <a:ext cx="857250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1846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700" y="933450"/>
            <a:ext cx="86106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3801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038" y="928688"/>
            <a:ext cx="854392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11204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" y="933450"/>
            <a:ext cx="84582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78574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938213"/>
            <a:ext cx="85344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7792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1463" y="933450"/>
            <a:ext cx="86010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18539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8138" y="914400"/>
            <a:ext cx="84677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953057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1463" y="976313"/>
            <a:ext cx="860107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631330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6713" y="1924050"/>
            <a:ext cx="84105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8539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Graph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944029"/>
            <a:ext cx="6553199" cy="407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2079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50" y="923925"/>
            <a:ext cx="85725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22035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9563" y="942975"/>
            <a:ext cx="85248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758858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1463" y="952500"/>
            <a:ext cx="86010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45612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9563" y="876300"/>
            <a:ext cx="85248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876884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9563" y="928688"/>
            <a:ext cx="85248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79243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981075"/>
            <a:ext cx="85344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99513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325" y="981075"/>
            <a:ext cx="8515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166965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988" y="928688"/>
            <a:ext cx="858202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5552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8138" y="928688"/>
            <a:ext cx="846772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383451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663" y="966788"/>
            <a:ext cx="844867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1381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will processed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3326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971550"/>
            <a:ext cx="85344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372950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225" y="990600"/>
            <a:ext cx="85915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345612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9088" y="985838"/>
            <a:ext cx="850582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816137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038" y="919163"/>
            <a:ext cx="85439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900894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275" y="947738"/>
            <a:ext cx="85534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885361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663" y="995363"/>
            <a:ext cx="84486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965630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00125"/>
            <a:ext cx="84582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196851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Steps to find the distance and shortest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793995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638" y="1052513"/>
            <a:ext cx="88487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67738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5" y="928688"/>
            <a:ext cx="89725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8527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will processed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388" y="2133600"/>
            <a:ext cx="90392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713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250" y="1014413"/>
            <a:ext cx="89535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093609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350" y="995363"/>
            <a:ext cx="88773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565988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" y="962025"/>
            <a:ext cx="89154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855844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963" y="1023938"/>
            <a:ext cx="898207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34088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5" y="962025"/>
            <a:ext cx="89725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720480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263" y="976313"/>
            <a:ext cx="875347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965255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5" y="938213"/>
            <a:ext cx="897255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54152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638" y="1057275"/>
            <a:ext cx="884872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425947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5" y="933450"/>
            <a:ext cx="89725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231230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538" y="971550"/>
            <a:ext cx="892492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07537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135</Words>
  <Application>Microsoft Office PowerPoint</Application>
  <PresentationFormat>On-screen Show (4:3)</PresentationFormat>
  <Paragraphs>24</Paragraphs>
  <Slides>103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Floyd’s Algorithm all pairs Shortest Path</vt:lpstr>
      <vt:lpstr>Floyd’s Algorithm</vt:lpstr>
      <vt:lpstr>To solve the problem</vt:lpstr>
      <vt:lpstr>Weighted Graph</vt:lpstr>
      <vt:lpstr>Step 1: Remove all the loops</vt:lpstr>
      <vt:lpstr>Step 2: Remove all parallel edges</vt:lpstr>
      <vt:lpstr>The final Graph</vt:lpstr>
      <vt:lpstr>How we will processed</vt:lpstr>
      <vt:lpstr>How we will processed</vt:lpstr>
      <vt:lpstr>Step 3: create tables D,S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The method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Steps to find the distance and shortest path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Floyd’s Algorithm</dc:title>
  <dc:creator>B.VenkatRamana</dc:creator>
  <cp:lastModifiedBy>Aparna</cp:lastModifiedBy>
  <cp:revision>24</cp:revision>
  <dcterms:created xsi:type="dcterms:W3CDTF">2015-03-05T15:16:08Z</dcterms:created>
  <dcterms:modified xsi:type="dcterms:W3CDTF">2016-01-27T13:53:22Z</dcterms:modified>
</cp:coreProperties>
</file>